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Poppins" panose="00000500000000000000" pitchFamily="2" charset="-94"/>
      <p:regular r:id="rId3"/>
      <p:bold r:id="rId4"/>
      <p:italic r:id="rId5"/>
      <p:boldItalic r:id="rId6"/>
    </p:embeddedFont>
    <p:embeddedFont>
      <p:font typeface="Poppins bold" panose="00000800000000000000" pitchFamily="2" charset="-94"/>
      <p:bold r:id="rId7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2B1D1A-EBC6-E2C3-72BB-7B5B95F24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2F7870A-3ED7-835D-C592-639F9FA98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C5CF2A-9EDF-D44D-0396-9939CD89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F63E24-E9B0-130D-0808-31D2DA9E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F3BAB2-9F3A-C58B-46C8-D262285F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5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B22B5C-CE95-A4F6-FA78-B9F8885F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6E618A-FF61-ABFA-B4FD-5E089F774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35FD07-7080-24F9-D1A1-568C9B80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A64D0E-7931-3C4F-8861-38EE600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7075E2-D77D-3EC8-FBA6-06BB264E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4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ACAD48-21F0-DEFE-9945-EB10F9121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9624D9-5FAA-3838-5F78-B45F93379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75E8A9-6C83-CC8A-9879-EC5A65AD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8075C5-BB33-72AE-3A3F-374802BA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115E83-2BC0-B1ED-09EC-5FCD96D6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03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78055E-884F-B777-2420-0ED2F04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8FF0E-5CAF-A2F4-C6A6-50BED962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ECFEFB-48F6-7FCD-9C0A-1DF363E7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47CC67-3BC3-CD2F-4595-AB6300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7FD06B-1FA3-F6CD-813C-FFA63A70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82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0075DF-CBCD-058E-F87A-080DA9E1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150C31-595A-6446-D26E-2A6AC1DC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B5AE9F-267B-079B-99F3-09ECFE36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6105C1-848A-96B4-1639-E08226E7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29106-543E-977E-75F8-1504AEDE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17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5D5E8-C79B-5528-84FD-AC577E9F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4C7090-9E87-6061-367F-416AC0925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23C7FF-FADB-A1F9-1CC8-E2466ABCD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6DAC05-FB1D-16F9-5AF1-EAEDF44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68F902-E111-2A70-9F56-9D1A7133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3696AC-A5F5-0656-BCF9-40072451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7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D2EB36-82CD-78ED-8173-3307B1C9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070259-317E-73D4-F1B6-B019554FA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9F4888-59C9-F648-43A6-D97D617D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86AACBC-88B7-D020-FA4D-2BEE457DC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6E22F9-DDE8-A1A0-6FFC-5E87DF9E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698428F-9E26-25B7-1A00-2746CEFE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5C88735-C0B5-4FB9-F042-49B4540F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ADF75ED-C3B4-7966-010F-D94FBE2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5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453043-8C1D-490E-AA33-9D40ED3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C59511B-6556-347C-BE0F-511EB3F1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CEDFF1D-3106-DFAC-556B-E3330469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339670-AEEE-F1CB-1452-2E68B411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0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D06CF2-BEF0-281A-EC87-F764F9FF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6D3FA53-8D7D-AB07-185E-08D5F155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8DB47C-F5B9-59B2-8A67-64ADB772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0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4BF1C2-BB72-67F9-212A-BA15B2B5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229C16-8ED1-5311-D153-847A1379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9951FCD-B0BE-F455-2292-4794F6ACA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2669C2-306A-2330-BC4B-47CB67E7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D24AE9-DE21-6A86-EC6B-4398A6BA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6BAEE4-D8CD-E308-A737-174FB6C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5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29089-DBD3-B960-BCFD-81BDE196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423A07D-3886-AD20-FA50-186A2F061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1D0D948-DA3D-92B1-CC2D-F4BB8320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436EDC-ADBF-DEF5-2F96-7FAF63A1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9B9541-A084-0B9A-5A44-9D388C77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E5871F-18A3-AEC6-9FA8-4AAA3F8D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34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A87F5104-0F21-6A46-5BC9-9742F4FA7F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DD780BD-F20F-F27C-7718-BF429350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A601B6-BD05-2F56-D055-85DEB189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226665-DF78-7ECD-F6A1-6FE3A1E8C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FAB9-239C-4370-AF49-513232B99ED6}" type="datetimeFigureOut">
              <a:rPr lang="tr-TR" smtClean="0"/>
              <a:t>29.05.2025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C84769-DE87-DA41-FF26-3FC7B153D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A7224E-6549-D276-1364-466A531B1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FB45-0871-4D8A-B3A0-E9FFD41D2C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98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905E68-4A4E-3EE0-7857-C133F7F4C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1E7F15C-52DC-2356-7407-C6170878F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18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Poppins bold</vt:lpstr>
      <vt:lpstr>Poppins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Suspect ATTR 2022</dc:creator>
  <cp:lastModifiedBy>Suspect ATTR 2022</cp:lastModifiedBy>
  <cp:revision>1</cp:revision>
  <dcterms:created xsi:type="dcterms:W3CDTF">2025-05-29T12:11:25Z</dcterms:created>
  <dcterms:modified xsi:type="dcterms:W3CDTF">2025-05-29T12:11:37Z</dcterms:modified>
</cp:coreProperties>
</file>